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9" r:id="rId3"/>
    <p:sldId id="270" r:id="rId4"/>
    <p:sldId id="272" r:id="rId5"/>
    <p:sldId id="267" r:id="rId6"/>
    <p:sldId id="264" r:id="rId7"/>
    <p:sldId id="260" r:id="rId8"/>
    <p:sldId id="261" r:id="rId9"/>
    <p:sldId id="268" r:id="rId10"/>
    <p:sldId id="273" r:id="rId11"/>
    <p:sldId id="271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DF28B-6C73-4D18-AC84-EC5CA5A28363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77CC-956A-4358-B358-F8C9280A2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3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Antikythera</a:t>
            </a:r>
            <a:r>
              <a:rPr lang="en-GB" dirty="0" smtClean="0"/>
              <a:t> mechanism discovered in the sea off the island </a:t>
            </a:r>
            <a:r>
              <a:rPr lang="en-GB" smtClean="0"/>
              <a:t>of Antikythera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5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TI </a:t>
            </a:r>
            <a:r>
              <a:rPr lang="en-GB" dirty="0" err="1" smtClean="0"/>
              <a:t>Nspire</a:t>
            </a:r>
            <a:r>
              <a:rPr lang="en-GB" baseline="0" dirty="0" smtClean="0"/>
              <a:t> using Jack </a:t>
            </a:r>
            <a:r>
              <a:rPr lang="en-GB" baseline="0" dirty="0" err="1" smtClean="0"/>
              <a:t>Kilby</a:t>
            </a:r>
            <a:r>
              <a:rPr lang="en-GB" baseline="0" dirty="0" smtClean="0"/>
              <a:t> integrated circuits!  Far more powerful than </a:t>
            </a:r>
            <a:r>
              <a:rPr lang="en-GB" baseline="0" dirty="0" err="1" smtClean="0"/>
              <a:t>Eniac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3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 Cray supercomputer, but still not AI.   This is the Cray 1, 64 bit words with a mega-word of RAM.  Built in this shape to keep the wires as short as short as possible and so increase processing speed to 80 </a:t>
            </a:r>
            <a:r>
              <a:rPr lang="en-GB" baseline="0" dirty="0" err="1" smtClean="0"/>
              <a:t>MHz.</a:t>
            </a:r>
            <a:r>
              <a:rPr lang="en-GB" baseline="0" dirty="0" smtClean="0"/>
              <a:t>  Still a long way off </a:t>
            </a:r>
            <a:r>
              <a:rPr lang="en-GB" baseline="0" smtClean="0"/>
              <a:t>to-days laptops.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8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Pascal’s calculating machine around 1600.  Each dial turns the dial to the left one unit in a</a:t>
            </a:r>
            <a:r>
              <a:rPr lang="en-GB" baseline="0" dirty="0" smtClean="0"/>
              <a:t> full rotation, an adding machine.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3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Leibniz’s stepped reckoner.  An early difference engine, could multiply and divide as well as add and subtract.  About 1670.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9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Jacquard loom invented about 1800 used punched cards and is the forerunner of punched computer cards and Hollerith code.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3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Babbage’s difference</a:t>
            </a:r>
            <a:r>
              <a:rPr lang="en-GB" baseline="0" dirty="0" smtClean="0"/>
              <a:t> engine designed around 1850 and built in 2002.  The first automatic computing engine.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slide</a:t>
            </a:r>
            <a:r>
              <a:rPr lang="en-GB" baseline="0" dirty="0" smtClean="0"/>
              <a:t> rule, beloved by many in their sixties.  Developed by </a:t>
            </a:r>
            <a:r>
              <a:rPr lang="en-GB" baseline="0" dirty="0" err="1" smtClean="0"/>
              <a:t>Oughtred</a:t>
            </a:r>
            <a:r>
              <a:rPr lang="en-GB" baseline="0" dirty="0" smtClean="0"/>
              <a:t> 1630 following work by Napier on logarithms.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6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Roman abacus.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6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Brunsviga</a:t>
            </a:r>
            <a:r>
              <a:rPr lang="en-GB" dirty="0" smtClean="0"/>
              <a:t> calculating machines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1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World’s first electronic all purpose computer, a truly digital machine.  Built 1946 and acquired a 100 byte memory 7 years later.  Used 20 000 valves and weighed 30 tons.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77CC-956A-4358-B358-F8C9280A20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4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5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0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5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1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8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3E0C-1DC8-4891-A379-D6964A0546A9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0E66-6637-484D-A0E9-399BFBF1C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27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kyther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650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5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3657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12" y="897568"/>
            <a:ext cx="5204859" cy="52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537"/>
            <a:ext cx="76200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09775"/>
            <a:ext cx="7620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25" y="808821"/>
            <a:ext cx="6411243" cy="53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rul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1" y="1761744"/>
            <a:ext cx="11468559" cy="3218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9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RomanAbacusRec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54" y="549389"/>
            <a:ext cx="7155249" cy="569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6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nsvig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2" y="837281"/>
            <a:ext cx="6798021" cy="5111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3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47" y="1030936"/>
            <a:ext cx="6954650" cy="47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240</Words>
  <Application>Microsoft Office PowerPoint</Application>
  <PresentationFormat>Widescreen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Galloway I.</dc:creator>
  <cp:lastModifiedBy>Galloway I.</cp:lastModifiedBy>
  <cp:revision>12</cp:revision>
  <dcterms:created xsi:type="dcterms:W3CDTF">2019-03-24T09:46:05Z</dcterms:created>
  <dcterms:modified xsi:type="dcterms:W3CDTF">2019-04-13T21:38:30Z</dcterms:modified>
</cp:coreProperties>
</file>